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BU8qyMtjdJk" TargetMode="External"/><Relationship Id="rId4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LPPwvn4ruDg" TargetMode="External"/><Relationship Id="rId4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262328" y="714550"/>
            <a:ext cx="55701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Skeletal System</a:t>
            </a:r>
            <a:endParaRPr/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20425" y="2834125"/>
            <a:ext cx="57117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Joy Hardy and Jess Short</a:t>
            </a:r>
            <a:endParaRPr/>
          </a:p>
        </p:txBody>
      </p:sp>
      <p:pic>
        <p:nvPicPr>
          <p:cNvPr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714552"/>
            <a:ext cx="3279632" cy="4399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What is the Skeletal System?</a:t>
            </a:r>
            <a:endParaRPr sz="3600"/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Char char="●"/>
            </a:pPr>
            <a:r>
              <a:rPr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skeletal system is made up of all 206 bones in our body.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3000"/>
              <a:buFont typeface="Calibri"/>
              <a:buChar char="●"/>
            </a:pPr>
            <a:r>
              <a:rPr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skeletal system helps to support the body, protect tissues and organs, and allow movement.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1421075" y="384975"/>
            <a:ext cx="6597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Support for the Body Activity</a:t>
            </a:r>
            <a:endParaRPr sz="3600"/>
          </a:p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311700" y="1152475"/>
            <a:ext cx="4588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Goal/objective of activity: </a:t>
            </a:r>
            <a:endParaRPr sz="30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Teach kids the role the skeletal system has in supporting the body.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Materials:</a:t>
            </a:r>
            <a:r>
              <a:rPr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Coffee straws or toothpicks, play-doh, scissors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9" name="Shape 69"/>
          <p:cNvPicPr preferRelativeResize="0"/>
          <p:nvPr/>
        </p:nvPicPr>
        <p:blipFill rotWithShape="1">
          <a:blip r:embed="rId3">
            <a:alphaModFix/>
          </a:blip>
          <a:srcRect b="0" l="0" r="0" t="45426"/>
          <a:stretch/>
        </p:blipFill>
        <p:spPr>
          <a:xfrm>
            <a:off x="5273700" y="1656000"/>
            <a:ext cx="3746151" cy="261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Play-doh Man #1</a:t>
            </a:r>
            <a:endParaRPr sz="3600"/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311700" y="1152475"/>
            <a:ext cx="3953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>
                <a:solidFill>
                  <a:srgbClr val="FFFFFF"/>
                </a:solidFill>
              </a:rPr>
              <a:t>Construct Man #1 by rolling the play-doh to make a head, legs, and arms. Attach the body by simply pushing the play-doh together. </a:t>
            </a:r>
            <a:endParaRPr>
              <a:solidFill>
                <a:srgbClr val="FFFFFF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>
                <a:solidFill>
                  <a:srgbClr val="FFFFFF"/>
                </a:solidFill>
              </a:rPr>
              <a:t>When you try to make Man #1, you can tell there is nothing to support him. He is unable to stand, sit, or move without falling and coming apart.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76" name="Shape 76" title="Play-doh man">
            <a:hlinkClick r:id="rId3"/>
          </p:cNvPr>
          <p:cNvSpPr/>
          <p:nvPr/>
        </p:nvSpPr>
        <p:spPr>
          <a:xfrm>
            <a:off x="4388200" y="857250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Play-doh Man #2</a:t>
            </a:r>
            <a:endParaRPr sz="3600"/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311700" y="1152475"/>
            <a:ext cx="4221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Char char="●"/>
            </a:pPr>
            <a:r>
              <a:rPr lang="en">
                <a:solidFill>
                  <a:srgbClr val="F3F3F3"/>
                </a:solidFill>
              </a:rPr>
              <a:t>Make Man #2 using cut up straws or toothpicks. Construct Man #2 by placing the straws or toothpicks inside the play-doh legs and arms. </a:t>
            </a:r>
            <a:endParaRPr>
              <a:solidFill>
                <a:srgbClr val="F3F3F3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3F3F3"/>
              </a:solidFill>
            </a:endParaRPr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Char char="●"/>
            </a:pPr>
            <a:r>
              <a:rPr lang="en">
                <a:solidFill>
                  <a:srgbClr val="F3F3F3"/>
                </a:solidFill>
              </a:rPr>
              <a:t>The straws or toothpicks give the man support just like our bones do. With the support of “bones” he can stand and sit. </a:t>
            </a:r>
            <a:endParaRPr>
              <a:solidFill>
                <a:srgbClr val="F3F3F3"/>
              </a:solidFill>
            </a:endParaRPr>
          </a:p>
        </p:txBody>
      </p:sp>
      <p:sp>
        <p:nvSpPr>
          <p:cNvPr id="83" name="Shape 83" title="Play-doh Man with Toothpicks">
            <a:hlinkClick r:id="rId3"/>
          </p:cNvPr>
          <p:cNvSpPr/>
          <p:nvPr/>
        </p:nvSpPr>
        <p:spPr>
          <a:xfrm>
            <a:off x="4611450" y="1017725"/>
            <a:ext cx="4306200" cy="322965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Outcome</a:t>
            </a:r>
            <a:endParaRPr sz="3600"/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311700" y="1152475"/>
            <a:ext cx="5622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●"/>
            </a:pPr>
            <a:r>
              <a:rPr lang="en" sz="3000">
                <a:solidFill>
                  <a:srgbClr val="FFFFFF"/>
                </a:solidFill>
              </a:rPr>
              <a:t>Through this activity children will be able to see that the skeletal system plays an important role in supporting the body. </a:t>
            </a:r>
            <a:endParaRPr sz="3000">
              <a:solidFill>
                <a:srgbClr val="FFFFFF"/>
              </a:solidFill>
            </a:endParaRPr>
          </a:p>
        </p:txBody>
      </p:sp>
      <p:pic>
        <p:nvPicPr>
          <p:cNvPr id="90" name="Shape 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6062997" y="494425"/>
            <a:ext cx="2552900" cy="4399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